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</p:sldIdLst>
  <p:sldSz cx="12192000" cy="48958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C3B64-B2F9-4785-83B7-C76C87B08EFE}" v="41" dt="2025-08-31T13:24:30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ermo Prieto Porriños" userId="45dcb46a42df1333" providerId="LiveId" clId="{CE62AC89-B856-4E68-8940-501EBED80437}"/>
    <pc:docChg chg="custSel addSld modSld">
      <pc:chgData name="Guillermo Prieto Porriños" userId="45dcb46a42df1333" providerId="LiveId" clId="{CE62AC89-B856-4E68-8940-501EBED80437}" dt="2025-01-15T14:00:17.486" v="1" actId="478"/>
      <pc:docMkLst>
        <pc:docMk/>
      </pc:docMkLst>
      <pc:sldChg chg="delSp new mod">
        <pc:chgData name="Guillermo Prieto Porriños" userId="45dcb46a42df1333" providerId="LiveId" clId="{CE62AC89-B856-4E68-8940-501EBED80437}" dt="2025-01-15T14:00:17.486" v="1" actId="478"/>
        <pc:sldMkLst>
          <pc:docMk/>
          <pc:sldMk cId="120188607" sldId="298"/>
        </pc:sldMkLst>
      </pc:sldChg>
    </pc:docChg>
  </pc:docChgLst>
  <pc:docChgLst>
    <pc:chgData name="Guillermo Prieto Porriños" userId="45dcb46a42df1333" providerId="LiveId" clId="{0B4C3B64-B2F9-4785-83B7-C76C87B08EFE}"/>
    <pc:docChg chg="undo custSel addSld delSld modSld">
      <pc:chgData name="Guillermo Prieto Porriños" userId="45dcb46a42df1333" providerId="LiveId" clId="{0B4C3B64-B2F9-4785-83B7-C76C87B08EFE}" dt="2025-08-31T13:24:38.392" v="153" actId="14100"/>
      <pc:docMkLst>
        <pc:docMk/>
      </pc:docMkLst>
      <pc:sldChg chg="addSp modSp mod">
        <pc:chgData name="Guillermo Prieto Porriños" userId="45dcb46a42df1333" providerId="LiveId" clId="{0B4C3B64-B2F9-4785-83B7-C76C87B08EFE}" dt="2025-08-31T12:38:16.453" v="46" actId="14100"/>
        <pc:sldMkLst>
          <pc:docMk/>
          <pc:sldMk cId="120188607" sldId="298"/>
        </pc:sldMkLst>
        <pc:picChg chg="add mod">
          <ac:chgData name="Guillermo Prieto Porriños" userId="45dcb46a42df1333" providerId="LiveId" clId="{0B4C3B64-B2F9-4785-83B7-C76C87B08EFE}" dt="2025-08-31T12:38:16.453" v="46" actId="14100"/>
          <ac:picMkLst>
            <pc:docMk/>
            <pc:sldMk cId="120188607" sldId="298"/>
            <ac:picMk id="3" creationId="{260370C4-C1B2-8D60-7CA8-61CCDF212884}"/>
          </ac:picMkLst>
        </pc:picChg>
      </pc:sldChg>
      <pc:sldChg chg="addSp delSp modSp add mod">
        <pc:chgData name="Guillermo Prieto Porriños" userId="45dcb46a42df1333" providerId="LiveId" clId="{0B4C3B64-B2F9-4785-83B7-C76C87B08EFE}" dt="2025-08-31T12:42:37.734" v="59" actId="21"/>
        <pc:sldMkLst>
          <pc:docMk/>
          <pc:sldMk cId="1918524479" sldId="299"/>
        </pc:sldMkLst>
        <pc:picChg chg="add mod">
          <ac:chgData name="Guillermo Prieto Porriños" userId="45dcb46a42df1333" providerId="LiveId" clId="{0B4C3B64-B2F9-4785-83B7-C76C87B08EFE}" dt="2025-08-31T12:40:25.167" v="55" actId="14100"/>
          <ac:picMkLst>
            <pc:docMk/>
            <pc:sldMk cId="1918524479" sldId="299"/>
            <ac:picMk id="3" creationId="{7DE566F3-2DF0-093D-7F88-D4C5707BB097}"/>
          </ac:picMkLst>
        </pc:picChg>
        <pc:picChg chg="add del mod">
          <ac:chgData name="Guillermo Prieto Porriños" userId="45dcb46a42df1333" providerId="LiveId" clId="{0B4C3B64-B2F9-4785-83B7-C76C87B08EFE}" dt="2025-08-31T12:42:37.734" v="59" actId="21"/>
          <ac:picMkLst>
            <pc:docMk/>
            <pc:sldMk cId="1918524479" sldId="299"/>
            <ac:picMk id="5" creationId="{94489006-464E-0CD9-6E91-BBFE9343B0DE}"/>
          </ac:picMkLst>
        </pc:picChg>
      </pc:sldChg>
      <pc:sldChg chg="new del">
        <pc:chgData name="Guillermo Prieto Porriños" userId="45dcb46a42df1333" providerId="LiveId" clId="{0B4C3B64-B2F9-4785-83B7-C76C87B08EFE}" dt="2025-08-31T12:37:10.228" v="21" actId="680"/>
        <pc:sldMkLst>
          <pc:docMk/>
          <pc:sldMk cId="4233780788" sldId="299"/>
        </pc:sldMkLst>
      </pc:sldChg>
      <pc:sldChg chg="new del">
        <pc:chgData name="Guillermo Prieto Porriños" userId="45dcb46a42df1333" providerId="LiveId" clId="{0B4C3B64-B2F9-4785-83B7-C76C87B08EFE}" dt="2025-08-31T12:37:09.630" v="20" actId="680"/>
        <pc:sldMkLst>
          <pc:docMk/>
          <pc:sldMk cId="973957963" sldId="300"/>
        </pc:sldMkLst>
      </pc:sldChg>
      <pc:sldChg chg="addSp delSp modSp add mod">
        <pc:chgData name="Guillermo Prieto Porriños" userId="45dcb46a42df1333" providerId="LiveId" clId="{0B4C3B64-B2F9-4785-83B7-C76C87B08EFE}" dt="2025-08-31T12:45:06.925" v="65" actId="21"/>
        <pc:sldMkLst>
          <pc:docMk/>
          <pc:sldMk cId="2425708034" sldId="300"/>
        </pc:sldMkLst>
        <pc:picChg chg="add del mod">
          <ac:chgData name="Guillermo Prieto Porriños" userId="45dcb46a42df1333" providerId="LiveId" clId="{0B4C3B64-B2F9-4785-83B7-C76C87B08EFE}" dt="2025-08-31T12:45:06.925" v="65" actId="21"/>
          <ac:picMkLst>
            <pc:docMk/>
            <pc:sldMk cId="2425708034" sldId="300"/>
            <ac:picMk id="3" creationId="{CE821921-F1CE-B1B3-3E69-ED0BF7613712}"/>
          </ac:picMkLst>
        </pc:picChg>
        <pc:picChg chg="add mod">
          <ac:chgData name="Guillermo Prieto Porriños" userId="45dcb46a42df1333" providerId="LiveId" clId="{0B4C3B64-B2F9-4785-83B7-C76C87B08EFE}" dt="2025-08-31T12:42:44.579" v="61" actId="14100"/>
          <ac:picMkLst>
            <pc:docMk/>
            <pc:sldMk cId="2425708034" sldId="300"/>
            <ac:picMk id="5" creationId="{94489006-464E-0CD9-6E91-BBFE9343B0DE}"/>
          </ac:picMkLst>
        </pc:picChg>
      </pc:sldChg>
      <pc:sldChg chg="new del">
        <pc:chgData name="Guillermo Prieto Porriños" userId="45dcb46a42df1333" providerId="LiveId" clId="{0B4C3B64-B2F9-4785-83B7-C76C87B08EFE}" dt="2025-08-31T12:37:09.242" v="19" actId="680"/>
        <pc:sldMkLst>
          <pc:docMk/>
          <pc:sldMk cId="1428378202" sldId="301"/>
        </pc:sldMkLst>
      </pc:sldChg>
      <pc:sldChg chg="addSp delSp modSp add mod">
        <pc:chgData name="Guillermo Prieto Porriños" userId="45dcb46a42df1333" providerId="LiveId" clId="{0B4C3B64-B2F9-4785-83B7-C76C87B08EFE}" dt="2025-08-31T12:46:42.410" v="71" actId="21"/>
        <pc:sldMkLst>
          <pc:docMk/>
          <pc:sldMk cId="2579871815" sldId="301"/>
        </pc:sldMkLst>
        <pc:picChg chg="add mod">
          <ac:chgData name="Guillermo Prieto Porriños" userId="45dcb46a42df1333" providerId="LiveId" clId="{0B4C3B64-B2F9-4785-83B7-C76C87B08EFE}" dt="2025-08-31T12:45:13.744" v="67" actId="14100"/>
          <ac:picMkLst>
            <pc:docMk/>
            <pc:sldMk cId="2579871815" sldId="301"/>
            <ac:picMk id="3" creationId="{CE821921-F1CE-B1B3-3E69-ED0BF7613712}"/>
          </ac:picMkLst>
        </pc:picChg>
        <pc:picChg chg="add del mod">
          <ac:chgData name="Guillermo Prieto Porriños" userId="45dcb46a42df1333" providerId="LiveId" clId="{0B4C3B64-B2F9-4785-83B7-C76C87B08EFE}" dt="2025-08-31T12:46:42.410" v="71" actId="21"/>
          <ac:picMkLst>
            <pc:docMk/>
            <pc:sldMk cId="2579871815" sldId="301"/>
            <ac:picMk id="4" creationId="{677CEE01-58D8-5CCB-5D63-B00D825D0836}"/>
          </ac:picMkLst>
        </pc:picChg>
      </pc:sldChg>
      <pc:sldChg chg="new del">
        <pc:chgData name="Guillermo Prieto Porriños" userId="45dcb46a42df1333" providerId="LiveId" clId="{0B4C3B64-B2F9-4785-83B7-C76C87B08EFE}" dt="2025-08-31T12:37:08.942" v="18" actId="680"/>
        <pc:sldMkLst>
          <pc:docMk/>
          <pc:sldMk cId="718395321" sldId="302"/>
        </pc:sldMkLst>
      </pc:sldChg>
      <pc:sldChg chg="addSp modSp add mod">
        <pc:chgData name="Guillermo Prieto Porriños" userId="45dcb46a42df1333" providerId="LiveId" clId="{0B4C3B64-B2F9-4785-83B7-C76C87B08EFE}" dt="2025-08-31T12:46:54.341" v="74" actId="14100"/>
        <pc:sldMkLst>
          <pc:docMk/>
          <pc:sldMk cId="3759051633" sldId="302"/>
        </pc:sldMkLst>
        <pc:picChg chg="add mod">
          <ac:chgData name="Guillermo Prieto Porriños" userId="45dcb46a42df1333" providerId="LiveId" clId="{0B4C3B64-B2F9-4785-83B7-C76C87B08EFE}" dt="2025-08-31T12:46:54.341" v="74" actId="14100"/>
          <ac:picMkLst>
            <pc:docMk/>
            <pc:sldMk cId="3759051633" sldId="302"/>
            <ac:picMk id="2" creationId="{FE5D6C08-2F51-736E-9369-978D5112DED0}"/>
          </ac:picMkLst>
        </pc:picChg>
      </pc:sldChg>
      <pc:sldChg chg="new del">
        <pc:chgData name="Guillermo Prieto Porriños" userId="45dcb46a42df1333" providerId="LiveId" clId="{0B4C3B64-B2F9-4785-83B7-C76C87B08EFE}" dt="2025-08-31T12:37:08.634" v="17" actId="680"/>
        <pc:sldMkLst>
          <pc:docMk/>
          <pc:sldMk cId="596413510" sldId="303"/>
        </pc:sldMkLst>
      </pc:sldChg>
      <pc:sldChg chg="addSp delSp modSp add mod">
        <pc:chgData name="Guillermo Prieto Porriños" userId="45dcb46a42df1333" providerId="LiveId" clId="{0B4C3B64-B2F9-4785-83B7-C76C87B08EFE}" dt="2025-08-31T12:53:36.239" v="83" actId="21"/>
        <pc:sldMkLst>
          <pc:docMk/>
          <pc:sldMk cId="1614412270" sldId="303"/>
        </pc:sldMkLst>
        <pc:picChg chg="add mod">
          <ac:chgData name="Guillermo Prieto Porriños" userId="45dcb46a42df1333" providerId="LiveId" clId="{0B4C3B64-B2F9-4785-83B7-C76C87B08EFE}" dt="2025-08-31T12:48:13.907" v="79" actId="14100"/>
          <ac:picMkLst>
            <pc:docMk/>
            <pc:sldMk cId="1614412270" sldId="303"/>
            <ac:picMk id="3" creationId="{E76D86D2-9321-EE20-05FC-D55720EEC5B4}"/>
          </ac:picMkLst>
        </pc:picChg>
        <pc:picChg chg="add del mod">
          <ac:chgData name="Guillermo Prieto Porriños" userId="45dcb46a42df1333" providerId="LiveId" clId="{0B4C3B64-B2F9-4785-83B7-C76C87B08EFE}" dt="2025-08-31T12:53:36.239" v="83" actId="21"/>
          <ac:picMkLst>
            <pc:docMk/>
            <pc:sldMk cId="1614412270" sldId="303"/>
            <ac:picMk id="5" creationId="{DC28686A-9E7D-CC42-95F9-C26154A939A6}"/>
          </ac:picMkLst>
        </pc:picChg>
      </pc:sldChg>
      <pc:sldChg chg="new del">
        <pc:chgData name="Guillermo Prieto Porriños" userId="45dcb46a42df1333" providerId="LiveId" clId="{0B4C3B64-B2F9-4785-83B7-C76C87B08EFE}" dt="2025-08-31T12:37:08.396" v="16" actId="680"/>
        <pc:sldMkLst>
          <pc:docMk/>
          <pc:sldMk cId="718570972" sldId="304"/>
        </pc:sldMkLst>
      </pc:sldChg>
      <pc:sldChg chg="addSp delSp modSp add mod">
        <pc:chgData name="Guillermo Prieto Porriños" userId="45dcb46a42df1333" providerId="LiveId" clId="{0B4C3B64-B2F9-4785-83B7-C76C87B08EFE}" dt="2025-08-31T12:55:27.897" v="93" actId="21"/>
        <pc:sldMkLst>
          <pc:docMk/>
          <pc:sldMk cId="1833506680" sldId="304"/>
        </pc:sldMkLst>
        <pc:picChg chg="add mod">
          <ac:chgData name="Guillermo Prieto Porriños" userId="45dcb46a42df1333" providerId="LiveId" clId="{0B4C3B64-B2F9-4785-83B7-C76C87B08EFE}" dt="2025-08-31T12:54:23.168" v="89" actId="14100"/>
          <ac:picMkLst>
            <pc:docMk/>
            <pc:sldMk cId="1833506680" sldId="304"/>
            <ac:picMk id="2" creationId="{47E7DC08-4FDE-5646-328F-2D46D7386774}"/>
          </ac:picMkLst>
        </pc:picChg>
        <pc:picChg chg="add del mod">
          <ac:chgData name="Guillermo Prieto Porriños" userId="45dcb46a42df1333" providerId="LiveId" clId="{0B4C3B64-B2F9-4785-83B7-C76C87B08EFE}" dt="2025-08-31T12:55:27.897" v="93" actId="21"/>
          <ac:picMkLst>
            <pc:docMk/>
            <pc:sldMk cId="1833506680" sldId="304"/>
            <ac:picMk id="4" creationId="{C020F19B-A753-BB79-3E4A-1342A5FEBF30}"/>
          </ac:picMkLst>
        </pc:picChg>
      </pc:sldChg>
      <pc:sldChg chg="addSp delSp modSp add mod">
        <pc:chgData name="Guillermo Prieto Porriños" userId="45dcb46a42df1333" providerId="LiveId" clId="{0B4C3B64-B2F9-4785-83B7-C76C87B08EFE}" dt="2025-08-31T12:56:46.966" v="104" actId="21"/>
        <pc:sldMkLst>
          <pc:docMk/>
          <pc:sldMk cId="2005815509" sldId="305"/>
        </pc:sldMkLst>
        <pc:picChg chg="add mod">
          <ac:chgData name="Guillermo Prieto Porriños" userId="45dcb46a42df1333" providerId="LiveId" clId="{0B4C3B64-B2F9-4785-83B7-C76C87B08EFE}" dt="2025-08-31T12:55:51.628" v="100" actId="688"/>
          <ac:picMkLst>
            <pc:docMk/>
            <pc:sldMk cId="2005815509" sldId="305"/>
            <ac:picMk id="2" creationId="{D65A4AD5-E5C8-6419-E293-6C37015E4CE3}"/>
          </ac:picMkLst>
        </pc:picChg>
        <pc:picChg chg="add del mod">
          <ac:chgData name="Guillermo Prieto Porriños" userId="45dcb46a42df1333" providerId="LiveId" clId="{0B4C3B64-B2F9-4785-83B7-C76C87B08EFE}" dt="2025-08-31T12:56:46.966" v="104" actId="21"/>
          <ac:picMkLst>
            <pc:docMk/>
            <pc:sldMk cId="2005815509" sldId="305"/>
            <ac:picMk id="4" creationId="{66106546-41EF-23F0-1F2C-13F704913252}"/>
          </ac:picMkLst>
        </pc:picChg>
      </pc:sldChg>
      <pc:sldChg chg="new del">
        <pc:chgData name="Guillermo Prieto Porriños" userId="45dcb46a42df1333" providerId="LiveId" clId="{0B4C3B64-B2F9-4785-83B7-C76C87B08EFE}" dt="2025-08-31T12:37:08.193" v="15" actId="680"/>
        <pc:sldMkLst>
          <pc:docMk/>
          <pc:sldMk cId="3572124996" sldId="305"/>
        </pc:sldMkLst>
      </pc:sldChg>
      <pc:sldChg chg="addSp modSp add mod">
        <pc:chgData name="Guillermo Prieto Porriños" userId="45dcb46a42df1333" providerId="LiveId" clId="{0B4C3B64-B2F9-4785-83B7-C76C87B08EFE}" dt="2025-08-31T12:58:15.124" v="115" actId="14100"/>
        <pc:sldMkLst>
          <pc:docMk/>
          <pc:sldMk cId="3305944" sldId="306"/>
        </pc:sldMkLst>
        <pc:picChg chg="add mod">
          <ac:chgData name="Guillermo Prieto Porriños" userId="45dcb46a42df1333" providerId="LiveId" clId="{0B4C3B64-B2F9-4785-83B7-C76C87B08EFE}" dt="2025-08-31T12:58:15.124" v="115" actId="14100"/>
          <ac:picMkLst>
            <pc:docMk/>
            <pc:sldMk cId="3305944" sldId="306"/>
            <ac:picMk id="4" creationId="{66106546-41EF-23F0-1F2C-13F704913252}"/>
          </ac:picMkLst>
        </pc:picChg>
      </pc:sldChg>
      <pc:sldChg chg="new del">
        <pc:chgData name="Guillermo Prieto Porriños" userId="45dcb46a42df1333" providerId="LiveId" clId="{0B4C3B64-B2F9-4785-83B7-C76C87B08EFE}" dt="2025-08-31T12:37:07.998" v="14" actId="680"/>
        <pc:sldMkLst>
          <pc:docMk/>
          <pc:sldMk cId="2148554037" sldId="306"/>
        </pc:sldMkLst>
      </pc:sldChg>
      <pc:sldChg chg="addSp modSp add mod">
        <pc:chgData name="Guillermo Prieto Porriños" userId="45dcb46a42df1333" providerId="LiveId" clId="{0B4C3B64-B2F9-4785-83B7-C76C87B08EFE}" dt="2025-08-31T12:58:07.316" v="114" actId="14100"/>
        <pc:sldMkLst>
          <pc:docMk/>
          <pc:sldMk cId="1616001241" sldId="307"/>
        </pc:sldMkLst>
        <pc:picChg chg="add mod">
          <ac:chgData name="Guillermo Prieto Porriños" userId="45dcb46a42df1333" providerId="LiveId" clId="{0B4C3B64-B2F9-4785-83B7-C76C87B08EFE}" dt="2025-08-31T12:58:07.316" v="114" actId="14100"/>
          <ac:picMkLst>
            <pc:docMk/>
            <pc:sldMk cId="1616001241" sldId="307"/>
            <ac:picMk id="3" creationId="{1AFBADC1-4DDB-6531-078D-10EF1D06652C}"/>
          </ac:picMkLst>
        </pc:picChg>
      </pc:sldChg>
      <pc:sldChg chg="new del">
        <pc:chgData name="Guillermo Prieto Porriños" userId="45dcb46a42df1333" providerId="LiveId" clId="{0B4C3B64-B2F9-4785-83B7-C76C87B08EFE}" dt="2025-08-31T12:37:07.794" v="13" actId="680"/>
        <pc:sldMkLst>
          <pc:docMk/>
          <pc:sldMk cId="2637012896" sldId="307"/>
        </pc:sldMkLst>
      </pc:sldChg>
      <pc:sldChg chg="addSp modSp add mod">
        <pc:chgData name="Guillermo Prieto Porriños" userId="45dcb46a42df1333" providerId="LiveId" clId="{0B4C3B64-B2F9-4785-83B7-C76C87B08EFE}" dt="2025-08-31T12:59:45.268" v="120" actId="14100"/>
        <pc:sldMkLst>
          <pc:docMk/>
          <pc:sldMk cId="1712143905" sldId="308"/>
        </pc:sldMkLst>
        <pc:picChg chg="add mod">
          <ac:chgData name="Guillermo Prieto Porriños" userId="45dcb46a42df1333" providerId="LiveId" clId="{0B4C3B64-B2F9-4785-83B7-C76C87B08EFE}" dt="2025-08-31T12:59:45.268" v="120" actId="14100"/>
          <ac:picMkLst>
            <pc:docMk/>
            <pc:sldMk cId="1712143905" sldId="308"/>
            <ac:picMk id="3" creationId="{4E164532-B232-7F47-FE9E-6D8D6F714040}"/>
          </ac:picMkLst>
        </pc:picChg>
      </pc:sldChg>
      <pc:sldChg chg="new del">
        <pc:chgData name="Guillermo Prieto Porriños" userId="45dcb46a42df1333" providerId="LiveId" clId="{0B4C3B64-B2F9-4785-83B7-C76C87B08EFE}" dt="2025-08-31T12:37:07.544" v="12" actId="680"/>
        <pc:sldMkLst>
          <pc:docMk/>
          <pc:sldMk cId="2412781649" sldId="308"/>
        </pc:sldMkLst>
      </pc:sldChg>
      <pc:sldChg chg="new del">
        <pc:chgData name="Guillermo Prieto Porriños" userId="45dcb46a42df1333" providerId="LiveId" clId="{0B4C3B64-B2F9-4785-83B7-C76C87B08EFE}" dt="2025-08-31T12:37:06.534" v="11" actId="680"/>
        <pc:sldMkLst>
          <pc:docMk/>
          <pc:sldMk cId="1391512573" sldId="309"/>
        </pc:sldMkLst>
      </pc:sldChg>
      <pc:sldChg chg="addSp modSp add mod">
        <pc:chgData name="Guillermo Prieto Porriños" userId="45dcb46a42df1333" providerId="LiveId" clId="{0B4C3B64-B2F9-4785-83B7-C76C87B08EFE}" dt="2025-08-31T13:00:44.393" v="126" actId="14100"/>
        <pc:sldMkLst>
          <pc:docMk/>
          <pc:sldMk cId="4220451937" sldId="309"/>
        </pc:sldMkLst>
        <pc:picChg chg="add mod">
          <ac:chgData name="Guillermo Prieto Porriños" userId="45dcb46a42df1333" providerId="LiveId" clId="{0B4C3B64-B2F9-4785-83B7-C76C87B08EFE}" dt="2025-08-31T13:00:44.393" v="126" actId="14100"/>
          <ac:picMkLst>
            <pc:docMk/>
            <pc:sldMk cId="4220451937" sldId="309"/>
            <ac:picMk id="3" creationId="{4A7A17D7-5834-BBFC-6FAB-65DE6C0B56F0}"/>
          </ac:picMkLst>
        </pc:picChg>
      </pc:sldChg>
      <pc:sldChg chg="addSp modSp add mod">
        <pc:chgData name="Guillermo Prieto Porriños" userId="45dcb46a42df1333" providerId="LiveId" clId="{0B4C3B64-B2F9-4785-83B7-C76C87B08EFE}" dt="2025-08-31T13:02:06.627" v="133" actId="1076"/>
        <pc:sldMkLst>
          <pc:docMk/>
          <pc:sldMk cId="536922139" sldId="310"/>
        </pc:sldMkLst>
        <pc:picChg chg="add mod">
          <ac:chgData name="Guillermo Prieto Porriños" userId="45dcb46a42df1333" providerId="LiveId" clId="{0B4C3B64-B2F9-4785-83B7-C76C87B08EFE}" dt="2025-08-31T13:02:06.627" v="133" actId="1076"/>
          <ac:picMkLst>
            <pc:docMk/>
            <pc:sldMk cId="536922139" sldId="310"/>
            <ac:picMk id="3" creationId="{735666D5-CA33-DAE1-9E37-6B564085F463}"/>
          </ac:picMkLst>
        </pc:picChg>
      </pc:sldChg>
      <pc:sldChg chg="addSp modSp add mod">
        <pc:chgData name="Guillermo Prieto Porriños" userId="45dcb46a42df1333" providerId="LiveId" clId="{0B4C3B64-B2F9-4785-83B7-C76C87B08EFE}" dt="2025-08-31T13:03:11.971" v="138" actId="1076"/>
        <pc:sldMkLst>
          <pc:docMk/>
          <pc:sldMk cId="1203994496" sldId="311"/>
        </pc:sldMkLst>
        <pc:picChg chg="add mod">
          <ac:chgData name="Guillermo Prieto Porriños" userId="45dcb46a42df1333" providerId="LiveId" clId="{0B4C3B64-B2F9-4785-83B7-C76C87B08EFE}" dt="2025-08-31T13:03:11.971" v="138" actId="1076"/>
          <ac:picMkLst>
            <pc:docMk/>
            <pc:sldMk cId="1203994496" sldId="311"/>
            <ac:picMk id="3" creationId="{47045953-4FD6-26DB-1FAF-4E8459732A58}"/>
          </ac:picMkLst>
        </pc:picChg>
      </pc:sldChg>
      <pc:sldChg chg="addSp modSp add mod">
        <pc:chgData name="Guillermo Prieto Porriños" userId="45dcb46a42df1333" providerId="LiveId" clId="{0B4C3B64-B2F9-4785-83B7-C76C87B08EFE}" dt="2025-08-31T13:04:27.452" v="142" actId="14100"/>
        <pc:sldMkLst>
          <pc:docMk/>
          <pc:sldMk cId="631969828" sldId="312"/>
        </pc:sldMkLst>
        <pc:picChg chg="add mod">
          <ac:chgData name="Guillermo Prieto Porriños" userId="45dcb46a42df1333" providerId="LiveId" clId="{0B4C3B64-B2F9-4785-83B7-C76C87B08EFE}" dt="2025-08-31T13:04:27.452" v="142" actId="14100"/>
          <ac:picMkLst>
            <pc:docMk/>
            <pc:sldMk cId="631969828" sldId="312"/>
            <ac:picMk id="3" creationId="{D7C0FB81-DDAD-2D3D-8347-4D47FA0167F0}"/>
          </ac:picMkLst>
        </pc:picChg>
      </pc:sldChg>
      <pc:sldChg chg="addSp modSp add mod">
        <pc:chgData name="Guillermo Prieto Porriños" userId="45dcb46a42df1333" providerId="LiveId" clId="{0B4C3B64-B2F9-4785-83B7-C76C87B08EFE}" dt="2025-08-31T13:21:25.855" v="148" actId="14100"/>
        <pc:sldMkLst>
          <pc:docMk/>
          <pc:sldMk cId="441316302" sldId="313"/>
        </pc:sldMkLst>
        <pc:picChg chg="add mod">
          <ac:chgData name="Guillermo Prieto Porriños" userId="45dcb46a42df1333" providerId="LiveId" clId="{0B4C3B64-B2F9-4785-83B7-C76C87B08EFE}" dt="2025-08-31T13:21:25.855" v="148" actId="14100"/>
          <ac:picMkLst>
            <pc:docMk/>
            <pc:sldMk cId="441316302" sldId="313"/>
            <ac:picMk id="3" creationId="{4E65035B-23DB-B4B8-5850-3AD578ACC350}"/>
          </ac:picMkLst>
        </pc:picChg>
      </pc:sldChg>
      <pc:sldChg chg="addSp modSp add mod">
        <pc:chgData name="Guillermo Prieto Porriños" userId="45dcb46a42df1333" providerId="LiveId" clId="{0B4C3B64-B2F9-4785-83B7-C76C87B08EFE}" dt="2025-08-31T13:24:38.392" v="153" actId="14100"/>
        <pc:sldMkLst>
          <pc:docMk/>
          <pc:sldMk cId="945639241" sldId="314"/>
        </pc:sldMkLst>
        <pc:picChg chg="add mod">
          <ac:chgData name="Guillermo Prieto Porriños" userId="45dcb46a42df1333" providerId="LiveId" clId="{0B4C3B64-B2F9-4785-83B7-C76C87B08EFE}" dt="2025-08-31T13:24:38.392" v="153" actId="14100"/>
          <ac:picMkLst>
            <pc:docMk/>
            <pc:sldMk cId="945639241" sldId="314"/>
            <ac:picMk id="3" creationId="{21FB5B9A-5A2D-BFE1-217F-A1C1B36BF17E}"/>
          </ac:picMkLst>
        </pc:picChg>
      </pc:sldChg>
      <pc:sldChg chg="add">
        <pc:chgData name="Guillermo Prieto Porriños" userId="45dcb46a42df1333" providerId="LiveId" clId="{0B4C3B64-B2F9-4785-83B7-C76C87B08EFE}" dt="2025-08-31T12:37:13.516" v="38"/>
        <pc:sldMkLst>
          <pc:docMk/>
          <pc:sldMk cId="1522534030" sldId="315"/>
        </pc:sldMkLst>
      </pc:sldChg>
      <pc:sldChg chg="add">
        <pc:chgData name="Guillermo Prieto Porriños" userId="45dcb46a42df1333" providerId="LiveId" clId="{0B4C3B64-B2F9-4785-83B7-C76C87B08EFE}" dt="2025-08-31T12:37:13.563" v="39"/>
        <pc:sldMkLst>
          <pc:docMk/>
          <pc:sldMk cId="621522350" sldId="316"/>
        </pc:sldMkLst>
      </pc:sldChg>
    </pc:docChg>
  </pc:docChgLst>
  <pc:docChgLst>
    <pc:chgData name="Guillermo Prieto Porriños" userId="45dcb46a42df1333" providerId="LiveId" clId="{140C436A-5FBF-4CFF-8916-68839032B73F}"/>
    <pc:docChg chg="custSel addSld modSld">
      <pc:chgData name="Guillermo Prieto Porriños" userId="45dcb46a42df1333" providerId="LiveId" clId="{140C436A-5FBF-4CFF-8916-68839032B73F}" dt="2025-01-08T13:53:55.041" v="45" actId="962"/>
      <pc:docMkLst>
        <pc:docMk/>
      </pc:docMkLst>
      <pc:sldChg chg="addSp delSp modSp new mod">
        <pc:chgData name="Guillermo Prieto Porriños" userId="45dcb46a42df1333" providerId="LiveId" clId="{140C436A-5FBF-4CFF-8916-68839032B73F}" dt="2025-01-08T13:47:24.077" v="24" actId="14100"/>
        <pc:sldMkLst>
          <pc:docMk/>
          <pc:sldMk cId="2605416044" sldId="294"/>
        </pc:sldMkLst>
      </pc:sldChg>
      <pc:sldChg chg="addSp delSp modSp new mod">
        <pc:chgData name="Guillermo Prieto Porriños" userId="45dcb46a42df1333" providerId="LiveId" clId="{140C436A-5FBF-4CFF-8916-68839032B73F}" dt="2025-01-08T13:49:06.656" v="32" actId="196"/>
        <pc:sldMkLst>
          <pc:docMk/>
          <pc:sldMk cId="955488684" sldId="295"/>
        </pc:sldMkLst>
      </pc:sldChg>
      <pc:sldChg chg="addSp delSp modSp new mod">
        <pc:chgData name="Guillermo Prieto Porriños" userId="45dcb46a42df1333" providerId="LiveId" clId="{140C436A-5FBF-4CFF-8916-68839032B73F}" dt="2025-01-08T13:53:20.781" v="40" actId="14100"/>
        <pc:sldMkLst>
          <pc:docMk/>
          <pc:sldMk cId="3132161897" sldId="296"/>
        </pc:sldMkLst>
      </pc:sldChg>
      <pc:sldChg chg="addSp delSp modSp new mod">
        <pc:chgData name="Guillermo Prieto Porriños" userId="45dcb46a42df1333" providerId="LiveId" clId="{140C436A-5FBF-4CFF-8916-68839032B73F}" dt="2025-01-08T13:53:55.041" v="45" actId="962"/>
        <pc:sldMkLst>
          <pc:docMk/>
          <pc:sldMk cId="1351803811" sldId="297"/>
        </pc:sldMkLst>
      </pc:sldChg>
    </pc:docChg>
  </pc:docChgLst>
  <pc:docChgLst>
    <pc:chgData name="Guillermo Prieto Porriños" userId="45dcb46a42df1333" providerId="LiveId" clId="{6EA96812-8CCE-4009-8144-5F0F3604920C}"/>
    <pc:docChg chg="custSel addSld modSld">
      <pc:chgData name="Guillermo Prieto Porriños" userId="45dcb46a42df1333" providerId="LiveId" clId="{6EA96812-8CCE-4009-8144-5F0F3604920C}" dt="2024-12-11T10:51:45.829" v="5" actId="14100"/>
      <pc:docMkLst>
        <pc:docMk/>
      </pc:docMkLst>
      <pc:sldChg chg="addSp delSp modSp new mod">
        <pc:chgData name="Guillermo Prieto Porriños" userId="45dcb46a42df1333" providerId="LiveId" clId="{6EA96812-8CCE-4009-8144-5F0F3604920C}" dt="2024-12-11T10:51:45.829" v="5" actId="14100"/>
        <pc:sldMkLst>
          <pc:docMk/>
          <pc:sldMk cId="2685408427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01243"/>
            <a:ext cx="9144000" cy="1704481"/>
          </a:xfrm>
        </p:spPr>
        <p:txBody>
          <a:bodyPr anchor="b"/>
          <a:lstStyle>
            <a:lvl1pPr algn="ctr">
              <a:defRPr sz="42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71455"/>
            <a:ext cx="9144000" cy="1182030"/>
          </a:xfrm>
        </p:spPr>
        <p:txBody>
          <a:bodyPr/>
          <a:lstStyle>
            <a:lvl1pPr marL="0" indent="0" algn="ctr">
              <a:buNone/>
              <a:defRPr sz="1713"/>
            </a:lvl1pPr>
            <a:lvl2pPr marL="326395" indent="0" algn="ctr">
              <a:buNone/>
              <a:defRPr sz="1428"/>
            </a:lvl2pPr>
            <a:lvl3pPr marL="652790" indent="0" algn="ctr">
              <a:buNone/>
              <a:defRPr sz="1285"/>
            </a:lvl3pPr>
            <a:lvl4pPr marL="979185" indent="0" algn="ctr">
              <a:buNone/>
              <a:defRPr sz="1142"/>
            </a:lvl4pPr>
            <a:lvl5pPr marL="1305580" indent="0" algn="ctr">
              <a:buNone/>
              <a:defRPr sz="1142"/>
            </a:lvl5pPr>
            <a:lvl6pPr marL="1631975" indent="0" algn="ctr">
              <a:buNone/>
              <a:defRPr sz="1142"/>
            </a:lvl6pPr>
            <a:lvl7pPr marL="1958370" indent="0" algn="ctr">
              <a:buNone/>
              <a:defRPr sz="1142"/>
            </a:lvl7pPr>
            <a:lvl8pPr marL="2284766" indent="0" algn="ctr">
              <a:buNone/>
              <a:defRPr sz="1142"/>
            </a:lvl8pPr>
            <a:lvl9pPr marL="2611161" indent="0" algn="ctr">
              <a:buNone/>
              <a:defRPr sz="11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97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8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60658"/>
            <a:ext cx="2628900" cy="41490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60658"/>
            <a:ext cx="7734300" cy="41490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8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95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20563"/>
            <a:ext cx="10515600" cy="2036537"/>
          </a:xfrm>
        </p:spPr>
        <p:txBody>
          <a:bodyPr anchor="b"/>
          <a:lstStyle>
            <a:lvl1pPr>
              <a:defRPr sz="42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276367"/>
            <a:ext cx="10515600" cy="1070967"/>
          </a:xfrm>
        </p:spPr>
        <p:txBody>
          <a:bodyPr/>
          <a:lstStyle>
            <a:lvl1pPr marL="0" indent="0">
              <a:buNone/>
              <a:defRPr sz="1713">
                <a:solidFill>
                  <a:schemeClr val="tx1">
                    <a:tint val="82000"/>
                  </a:schemeClr>
                </a:solidFill>
              </a:defRPr>
            </a:lvl1pPr>
            <a:lvl2pPr marL="326395" indent="0">
              <a:buNone/>
              <a:defRPr sz="1428">
                <a:solidFill>
                  <a:schemeClr val="tx1">
                    <a:tint val="82000"/>
                  </a:schemeClr>
                </a:solidFill>
              </a:defRPr>
            </a:lvl2pPr>
            <a:lvl3pPr marL="652790" indent="0">
              <a:buNone/>
              <a:defRPr sz="1285">
                <a:solidFill>
                  <a:schemeClr val="tx1">
                    <a:tint val="82000"/>
                  </a:schemeClr>
                </a:solidFill>
              </a:defRPr>
            </a:lvl3pPr>
            <a:lvl4pPr marL="979185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4pPr>
            <a:lvl5pPr marL="1305580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5pPr>
            <a:lvl6pPr marL="1631975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6pPr>
            <a:lvl7pPr marL="1958370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7pPr>
            <a:lvl8pPr marL="2284766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8pPr>
            <a:lvl9pPr marL="2611161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4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3293"/>
            <a:ext cx="5181600" cy="3106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3293"/>
            <a:ext cx="5181600" cy="3106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1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0659"/>
            <a:ext cx="10515600" cy="946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00163"/>
            <a:ext cx="5157787" cy="588182"/>
          </a:xfrm>
        </p:spPr>
        <p:txBody>
          <a:bodyPr anchor="b"/>
          <a:lstStyle>
            <a:lvl1pPr marL="0" indent="0">
              <a:buNone/>
              <a:defRPr sz="1713" b="1"/>
            </a:lvl1pPr>
            <a:lvl2pPr marL="326395" indent="0">
              <a:buNone/>
              <a:defRPr sz="1428" b="1"/>
            </a:lvl2pPr>
            <a:lvl3pPr marL="652790" indent="0">
              <a:buNone/>
              <a:defRPr sz="1285" b="1"/>
            </a:lvl3pPr>
            <a:lvl4pPr marL="979185" indent="0">
              <a:buNone/>
              <a:defRPr sz="1142" b="1"/>
            </a:lvl4pPr>
            <a:lvl5pPr marL="1305580" indent="0">
              <a:buNone/>
              <a:defRPr sz="1142" b="1"/>
            </a:lvl5pPr>
            <a:lvl6pPr marL="1631975" indent="0">
              <a:buNone/>
              <a:defRPr sz="1142" b="1"/>
            </a:lvl6pPr>
            <a:lvl7pPr marL="1958370" indent="0">
              <a:buNone/>
              <a:defRPr sz="1142" b="1"/>
            </a:lvl7pPr>
            <a:lvl8pPr marL="2284766" indent="0">
              <a:buNone/>
              <a:defRPr sz="1142" b="1"/>
            </a:lvl8pPr>
            <a:lvl9pPr marL="2611161" indent="0">
              <a:buNone/>
              <a:defRPr sz="11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788345"/>
            <a:ext cx="5157787" cy="2630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00163"/>
            <a:ext cx="5183188" cy="588182"/>
          </a:xfrm>
        </p:spPr>
        <p:txBody>
          <a:bodyPr anchor="b"/>
          <a:lstStyle>
            <a:lvl1pPr marL="0" indent="0">
              <a:buNone/>
              <a:defRPr sz="1713" b="1"/>
            </a:lvl1pPr>
            <a:lvl2pPr marL="326395" indent="0">
              <a:buNone/>
              <a:defRPr sz="1428" b="1"/>
            </a:lvl2pPr>
            <a:lvl3pPr marL="652790" indent="0">
              <a:buNone/>
              <a:defRPr sz="1285" b="1"/>
            </a:lvl3pPr>
            <a:lvl4pPr marL="979185" indent="0">
              <a:buNone/>
              <a:defRPr sz="1142" b="1"/>
            </a:lvl4pPr>
            <a:lvl5pPr marL="1305580" indent="0">
              <a:buNone/>
              <a:defRPr sz="1142" b="1"/>
            </a:lvl5pPr>
            <a:lvl6pPr marL="1631975" indent="0">
              <a:buNone/>
              <a:defRPr sz="1142" b="1"/>
            </a:lvl6pPr>
            <a:lvl7pPr marL="1958370" indent="0">
              <a:buNone/>
              <a:defRPr sz="1142" b="1"/>
            </a:lvl7pPr>
            <a:lvl8pPr marL="2284766" indent="0">
              <a:buNone/>
              <a:defRPr sz="1142" b="1"/>
            </a:lvl8pPr>
            <a:lvl9pPr marL="2611161" indent="0">
              <a:buNone/>
              <a:defRPr sz="11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88345"/>
            <a:ext cx="5183188" cy="2630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17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88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38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26390"/>
            <a:ext cx="3932237" cy="1142365"/>
          </a:xfrm>
        </p:spPr>
        <p:txBody>
          <a:bodyPr anchor="b"/>
          <a:lstStyle>
            <a:lvl1pPr>
              <a:defRPr sz="22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04912"/>
            <a:ext cx="6172200" cy="3479227"/>
          </a:xfrm>
        </p:spPr>
        <p:txBody>
          <a:bodyPr/>
          <a:lstStyle>
            <a:lvl1pPr>
              <a:defRPr sz="2284"/>
            </a:lvl1pPr>
            <a:lvl2pPr>
              <a:defRPr sz="1999"/>
            </a:lvl2pPr>
            <a:lvl3pPr>
              <a:defRPr sz="1713"/>
            </a:lvl3pPr>
            <a:lvl4pPr>
              <a:defRPr sz="1428"/>
            </a:lvl4pPr>
            <a:lvl5pPr>
              <a:defRPr sz="1428"/>
            </a:lvl5pPr>
            <a:lvl6pPr>
              <a:defRPr sz="1428"/>
            </a:lvl6pPr>
            <a:lvl7pPr>
              <a:defRPr sz="1428"/>
            </a:lvl7pPr>
            <a:lvl8pPr>
              <a:defRPr sz="1428"/>
            </a:lvl8pPr>
            <a:lvl9pPr>
              <a:defRPr sz="14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68755"/>
            <a:ext cx="3932237" cy="2721050"/>
          </a:xfrm>
        </p:spPr>
        <p:txBody>
          <a:bodyPr/>
          <a:lstStyle>
            <a:lvl1pPr marL="0" indent="0">
              <a:buNone/>
              <a:defRPr sz="1142"/>
            </a:lvl1pPr>
            <a:lvl2pPr marL="326395" indent="0">
              <a:buNone/>
              <a:defRPr sz="999"/>
            </a:lvl2pPr>
            <a:lvl3pPr marL="652790" indent="0">
              <a:buNone/>
              <a:defRPr sz="857"/>
            </a:lvl3pPr>
            <a:lvl4pPr marL="979185" indent="0">
              <a:buNone/>
              <a:defRPr sz="714"/>
            </a:lvl4pPr>
            <a:lvl5pPr marL="1305580" indent="0">
              <a:buNone/>
              <a:defRPr sz="714"/>
            </a:lvl5pPr>
            <a:lvl6pPr marL="1631975" indent="0">
              <a:buNone/>
              <a:defRPr sz="714"/>
            </a:lvl6pPr>
            <a:lvl7pPr marL="1958370" indent="0">
              <a:buNone/>
              <a:defRPr sz="714"/>
            </a:lvl7pPr>
            <a:lvl8pPr marL="2284766" indent="0">
              <a:buNone/>
              <a:defRPr sz="714"/>
            </a:lvl8pPr>
            <a:lvl9pPr marL="2611161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45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26390"/>
            <a:ext cx="3932237" cy="1142365"/>
          </a:xfrm>
        </p:spPr>
        <p:txBody>
          <a:bodyPr anchor="b"/>
          <a:lstStyle>
            <a:lvl1pPr>
              <a:defRPr sz="22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04912"/>
            <a:ext cx="6172200" cy="3479227"/>
          </a:xfrm>
        </p:spPr>
        <p:txBody>
          <a:bodyPr anchor="t"/>
          <a:lstStyle>
            <a:lvl1pPr marL="0" indent="0">
              <a:buNone/>
              <a:defRPr sz="2284"/>
            </a:lvl1pPr>
            <a:lvl2pPr marL="326395" indent="0">
              <a:buNone/>
              <a:defRPr sz="1999"/>
            </a:lvl2pPr>
            <a:lvl3pPr marL="652790" indent="0">
              <a:buNone/>
              <a:defRPr sz="1713"/>
            </a:lvl3pPr>
            <a:lvl4pPr marL="979185" indent="0">
              <a:buNone/>
              <a:defRPr sz="1428"/>
            </a:lvl4pPr>
            <a:lvl5pPr marL="1305580" indent="0">
              <a:buNone/>
              <a:defRPr sz="1428"/>
            </a:lvl5pPr>
            <a:lvl6pPr marL="1631975" indent="0">
              <a:buNone/>
              <a:defRPr sz="1428"/>
            </a:lvl6pPr>
            <a:lvl7pPr marL="1958370" indent="0">
              <a:buNone/>
              <a:defRPr sz="1428"/>
            </a:lvl7pPr>
            <a:lvl8pPr marL="2284766" indent="0">
              <a:buNone/>
              <a:defRPr sz="1428"/>
            </a:lvl8pPr>
            <a:lvl9pPr marL="2611161" indent="0">
              <a:buNone/>
              <a:defRPr sz="142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68755"/>
            <a:ext cx="3932237" cy="2721050"/>
          </a:xfrm>
        </p:spPr>
        <p:txBody>
          <a:bodyPr/>
          <a:lstStyle>
            <a:lvl1pPr marL="0" indent="0">
              <a:buNone/>
              <a:defRPr sz="1142"/>
            </a:lvl1pPr>
            <a:lvl2pPr marL="326395" indent="0">
              <a:buNone/>
              <a:defRPr sz="999"/>
            </a:lvl2pPr>
            <a:lvl3pPr marL="652790" indent="0">
              <a:buNone/>
              <a:defRPr sz="857"/>
            </a:lvl3pPr>
            <a:lvl4pPr marL="979185" indent="0">
              <a:buNone/>
              <a:defRPr sz="714"/>
            </a:lvl4pPr>
            <a:lvl5pPr marL="1305580" indent="0">
              <a:buNone/>
              <a:defRPr sz="714"/>
            </a:lvl5pPr>
            <a:lvl6pPr marL="1631975" indent="0">
              <a:buNone/>
              <a:defRPr sz="714"/>
            </a:lvl6pPr>
            <a:lvl7pPr marL="1958370" indent="0">
              <a:buNone/>
              <a:defRPr sz="714"/>
            </a:lvl7pPr>
            <a:lvl8pPr marL="2284766" indent="0">
              <a:buNone/>
              <a:defRPr sz="714"/>
            </a:lvl8pPr>
            <a:lvl9pPr marL="2611161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1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0659"/>
            <a:ext cx="10515600" cy="9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03293"/>
            <a:ext cx="10515600" cy="3106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537728"/>
            <a:ext cx="2743200" cy="260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72C0F5-975D-4CAC-BB82-ADCA3021A599}" type="datetimeFigureOut">
              <a:rPr lang="en-GB" smtClean="0"/>
              <a:t>31/08/2025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537728"/>
            <a:ext cx="4114800" cy="260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537728"/>
            <a:ext cx="2743200" cy="260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0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52790" rtl="0" eaLnBrk="1" latinLnBrk="0" hangingPunct="1">
        <a:lnSpc>
          <a:spcPct val="90000"/>
        </a:lnSpc>
        <a:spcBef>
          <a:spcPct val="0"/>
        </a:spcBef>
        <a:buNone/>
        <a:defRPr sz="31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3198" indent="-163198" algn="l" defTabSz="652790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8959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713" kern="1200">
          <a:solidFill>
            <a:schemeClr val="tx1"/>
          </a:solidFill>
          <a:latin typeface="+mn-lt"/>
          <a:ea typeface="+mn-ea"/>
          <a:cs typeface="+mn-cs"/>
        </a:defRPr>
      </a:lvl2pPr>
      <a:lvl3pPr marL="81598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14238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4pPr>
      <a:lvl5pPr marL="146877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5pPr>
      <a:lvl6pPr marL="179517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6pPr>
      <a:lvl7pPr marL="212156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7pPr>
      <a:lvl8pPr marL="244796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8pPr>
      <a:lvl9pPr marL="277435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1pPr>
      <a:lvl2pPr marL="326395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2pPr>
      <a:lvl3pPr marL="65279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3pPr>
      <a:lvl4pPr marL="979185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4pPr>
      <a:lvl5pPr marL="130558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5pPr>
      <a:lvl6pPr marL="1631975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6pPr>
      <a:lvl7pPr marL="195837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7pPr>
      <a:lvl8pPr marL="2284766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8pPr>
      <a:lvl9pPr marL="2611161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7AC8FFEF-73CC-8F47-45B4-F69CB53BA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51746" y="749014"/>
            <a:ext cx="6288506" cy="33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35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sh with a black background&#10;&#10;Description automatically generated">
            <a:extLst>
              <a:ext uri="{FF2B5EF4-FFF2-40B4-BE49-F238E27FC236}">
                <a16:creationId xmlns:a16="http://schemas.microsoft.com/office/drawing/2014/main" id="{E20B556D-D05D-4C78-D55C-D05916C36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6619" y="0"/>
            <a:ext cx="8318761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6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E287FC39-9A93-C4B6-FBC8-9EED3ACB1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5516" y="1123964"/>
            <a:ext cx="4940968" cy="26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4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35B954F4-9932-3347-AA49-F441D4BD1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4" y="1077781"/>
            <a:ext cx="8021052" cy="27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7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sh with a black background&#10;&#10;Description automatically generated">
            <a:extLst>
              <a:ext uri="{FF2B5EF4-FFF2-40B4-BE49-F238E27FC236}">
                <a16:creationId xmlns:a16="http://schemas.microsoft.com/office/drawing/2014/main" id="{2024B837-ED19-5890-C7B4-B1867AD06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1" b="36433"/>
          <a:stretch/>
        </p:blipFill>
        <p:spPr>
          <a:xfrm>
            <a:off x="1475874" y="1118781"/>
            <a:ext cx="9240252" cy="23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87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98660D91-63EE-C3B2-60CD-830568CC1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83830" y="1152443"/>
            <a:ext cx="6224338" cy="25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6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8BF6742B-A95C-DD6D-3817-B8A54FC7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126330"/>
            <a:ext cx="4876802" cy="26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54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ver fish with a white background&#10;&#10;Description automatically generated">
            <a:extLst>
              <a:ext uri="{FF2B5EF4-FFF2-40B4-BE49-F238E27FC236}">
                <a16:creationId xmlns:a16="http://schemas.microsoft.com/office/drawing/2014/main" id="{FA3B182B-5B44-A0FA-F6B4-CD9D8B961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7" y="4274"/>
            <a:ext cx="10456986" cy="48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ng fish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5D1D616-A0BC-6C0D-1DA9-AB8545FB3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66434" y="-455410"/>
            <a:ext cx="9459132" cy="5110984"/>
          </a:xfrm>
        </p:spPr>
      </p:pic>
    </p:spTree>
    <p:extLst>
      <p:ext uri="{BB962C8B-B14F-4D97-AF65-F5344CB8AC3E}">
        <p14:creationId xmlns:p14="http://schemas.microsoft.com/office/powerpoint/2010/main" val="260541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sh with a black background&#10;&#10;Description automatically generated">
            <a:extLst>
              <a:ext uri="{FF2B5EF4-FFF2-40B4-BE49-F238E27FC236}">
                <a16:creationId xmlns:a16="http://schemas.microsoft.com/office/drawing/2014/main" id="{C2591A2A-BE37-5078-CD97-873F17BEB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49159"/>
            <a:ext cx="12192000" cy="41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8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AD236346-36BA-8547-BBF5-50384686B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00759" y="1721259"/>
            <a:ext cx="7790482" cy="145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6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D45B1C29-C1A6-EE9C-1DF6-BC5CD045B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3432" y="1493692"/>
            <a:ext cx="5005136" cy="19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08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A70024B1-E0F1-E9DA-CE9B-5D3CA397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32" y="930464"/>
            <a:ext cx="9307936" cy="30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0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sh with a black background&#10;&#10;AI-generated content may be incorrect.">
            <a:extLst>
              <a:ext uri="{FF2B5EF4-FFF2-40B4-BE49-F238E27FC236}">
                <a16:creationId xmlns:a16="http://schemas.microsoft.com/office/drawing/2014/main" id="{260370C4-C1B2-8D60-7CA8-61CCDF212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00759" y="564002"/>
            <a:ext cx="7790482" cy="37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8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3DDAE-82EF-76FA-8ADD-C9D3257CF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fish&#10;&#10;AI-generated content may be incorrect.">
            <a:extLst>
              <a:ext uri="{FF2B5EF4-FFF2-40B4-BE49-F238E27FC236}">
                <a16:creationId xmlns:a16="http://schemas.microsoft.com/office/drawing/2014/main" id="{7DE566F3-2DF0-093D-7F88-D4C5707BB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20" y="509089"/>
            <a:ext cx="8296760" cy="38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24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BB999-52BC-F376-9DF5-58BFE6A84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AI-generated content may be incorrect.">
            <a:extLst>
              <a:ext uri="{FF2B5EF4-FFF2-40B4-BE49-F238E27FC236}">
                <a16:creationId xmlns:a16="http://schemas.microsoft.com/office/drawing/2014/main" id="{94489006-464E-0CD9-6E91-BBFE9343B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52" y="585145"/>
            <a:ext cx="7971296" cy="37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8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CF433-C6C6-EC90-E65F-EF69AB559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fish&#10;&#10;AI-generated content may be incorrect.">
            <a:extLst>
              <a:ext uri="{FF2B5EF4-FFF2-40B4-BE49-F238E27FC236}">
                <a16:creationId xmlns:a16="http://schemas.microsoft.com/office/drawing/2014/main" id="{CE821921-F1CE-B1B3-3E69-ED0BF761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04" y="225386"/>
            <a:ext cx="9510792" cy="444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71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64B35-56FB-7DF6-1528-ECC7355BF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5D6C08-2F51-736E-9369-978D5112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03" y="0"/>
            <a:ext cx="10477594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1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A26E7-21B7-4C7E-1C57-D08C14E3D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sh with long fins&#10;&#10;AI-generated content may be incorrect.">
            <a:extLst>
              <a:ext uri="{FF2B5EF4-FFF2-40B4-BE49-F238E27FC236}">
                <a16:creationId xmlns:a16="http://schemas.microsoft.com/office/drawing/2014/main" id="{E76D86D2-9321-EE20-05FC-D55720EEC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90" y="639472"/>
            <a:ext cx="7738820" cy="361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12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8F8D9-CE4C-8760-5AA5-B0247B37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fish&#10;&#10;AI-generated content may be incorrect.">
            <a:extLst>
              <a:ext uri="{FF2B5EF4-FFF2-40B4-BE49-F238E27FC236}">
                <a16:creationId xmlns:a16="http://schemas.microsoft.com/office/drawing/2014/main" id="{47E7DC08-4FDE-5646-328F-2D46D7386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59" y="556172"/>
            <a:ext cx="8095282" cy="378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0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0D721-313D-29B4-9D4E-6E4FBF059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ng shot of a fish&#10;&#10;AI-generated content may be incorrect.">
            <a:extLst>
              <a:ext uri="{FF2B5EF4-FFF2-40B4-BE49-F238E27FC236}">
                <a16:creationId xmlns:a16="http://schemas.microsoft.com/office/drawing/2014/main" id="{D65A4AD5-E5C8-6419-E293-6C37015E4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9618">
            <a:off x="351294" y="-236990"/>
            <a:ext cx="11489412" cy="53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15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AB0F-C93B-62F8-C45A-B771E306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sh with a white background&#10;&#10;AI-generated content may be incorrect.">
            <a:extLst>
              <a:ext uri="{FF2B5EF4-FFF2-40B4-BE49-F238E27FC236}">
                <a16:creationId xmlns:a16="http://schemas.microsoft.com/office/drawing/2014/main" id="{66106546-41EF-23F0-1F2C-13F70491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97" y="396815"/>
            <a:ext cx="8777206" cy="41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3633EFA9-5325-F278-0E68-5D61B2C54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05" y="310662"/>
            <a:ext cx="6930190" cy="427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C3731-DF88-CFF2-DC3F-C83E8CB88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fish&#10;&#10;AI-generated content may be incorrect.">
            <a:extLst>
              <a:ext uri="{FF2B5EF4-FFF2-40B4-BE49-F238E27FC236}">
                <a16:creationId xmlns:a16="http://schemas.microsoft.com/office/drawing/2014/main" id="{1AFBADC1-4DDB-6531-078D-10EF1D066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35" y="-573437"/>
            <a:ext cx="12498070" cy="584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1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5370B-F7CB-7DC5-BF5D-5A76263A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fish&#10;&#10;AI-generated content may be incorrect.">
            <a:extLst>
              <a:ext uri="{FF2B5EF4-FFF2-40B4-BE49-F238E27FC236}">
                <a16:creationId xmlns:a16="http://schemas.microsoft.com/office/drawing/2014/main" id="{4E164532-B232-7F47-FE9E-6D8D6F714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71" y="932831"/>
            <a:ext cx="6483458" cy="30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43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4B7A-84A1-6FBF-F0A6-F430FF74D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orm&#10;&#10;AI-generated content may be incorrect.">
            <a:extLst>
              <a:ext uri="{FF2B5EF4-FFF2-40B4-BE49-F238E27FC236}">
                <a16:creationId xmlns:a16="http://schemas.microsoft.com/office/drawing/2014/main" id="{4A7A17D7-5834-BBFC-6FAB-65DE6C0B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16" y="153369"/>
            <a:ext cx="9818968" cy="45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51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2F98-E7DE-10EF-783F-1F70A38E3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fish&#10;&#10;AI-generated content may be incorrect.">
            <a:extLst>
              <a:ext uri="{FF2B5EF4-FFF2-40B4-BE49-F238E27FC236}">
                <a16:creationId xmlns:a16="http://schemas.microsoft.com/office/drawing/2014/main" id="{735666D5-CA33-DAE1-9E37-6B564085F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4" y="-334828"/>
            <a:ext cx="10216892" cy="47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2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7D62C-945C-4ACF-042E-FCECB1065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sh on a white background&#10;&#10;AI-generated content may be incorrect.">
            <a:extLst>
              <a:ext uri="{FF2B5EF4-FFF2-40B4-BE49-F238E27FC236}">
                <a16:creationId xmlns:a16="http://schemas.microsoft.com/office/drawing/2014/main" id="{47045953-4FD6-26DB-1FAF-4E8459732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40" y="0"/>
            <a:ext cx="9023120" cy="42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94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4E97-1892-41AE-0356-12638098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fish&#10;&#10;AI-generated content may be incorrect.">
            <a:extLst>
              <a:ext uri="{FF2B5EF4-FFF2-40B4-BE49-F238E27FC236}">
                <a16:creationId xmlns:a16="http://schemas.microsoft.com/office/drawing/2014/main" id="{D7C0FB81-DDAD-2D3D-8347-4D47FA016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5" y="-133351"/>
            <a:ext cx="11045910" cy="51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69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4D71E-9134-0296-2AF3-C1FA5777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fish&#10;&#10;AI-generated content may be incorrect.">
            <a:extLst>
              <a:ext uri="{FF2B5EF4-FFF2-40B4-BE49-F238E27FC236}">
                <a16:creationId xmlns:a16="http://schemas.microsoft.com/office/drawing/2014/main" id="{4E65035B-23DB-B4B8-5850-3AD578ACC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48" y="0"/>
            <a:ext cx="9350304" cy="43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1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824E5-C6D5-8F2A-4713-7379EE775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fish&#10;&#10;AI-generated content may be incorrect.">
            <a:extLst>
              <a:ext uri="{FF2B5EF4-FFF2-40B4-BE49-F238E27FC236}">
                <a16:creationId xmlns:a16="http://schemas.microsoft.com/office/drawing/2014/main" id="{21FB5B9A-5A2D-BFE1-217F-A1C1B36BF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65" y="0"/>
            <a:ext cx="1047527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3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9079-91B2-2C03-9080-E1351CD95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534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65035-C932-CBDD-840C-175D8A565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52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fish with long tail&#10;&#10;Description automatically generated">
            <a:extLst>
              <a:ext uri="{FF2B5EF4-FFF2-40B4-BE49-F238E27FC236}">
                <a16:creationId xmlns:a16="http://schemas.microsoft.com/office/drawing/2014/main" id="{7A97C554-1849-89C9-CA12-12290314F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4225" y="894556"/>
            <a:ext cx="5749781" cy="3106737"/>
          </a:xfrm>
        </p:spPr>
      </p:pic>
    </p:spTree>
    <p:extLst>
      <p:ext uri="{BB962C8B-B14F-4D97-AF65-F5344CB8AC3E}">
        <p14:creationId xmlns:p14="http://schemas.microsoft.com/office/powerpoint/2010/main" val="213419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55F135C0-FCC9-CF4C-D262-575D11DBC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3431" y="1095731"/>
            <a:ext cx="5005136" cy="2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3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6F90E258-5388-7E97-6364-EE4542870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6462" y="660734"/>
            <a:ext cx="6359074" cy="35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C7A814A7-8B2F-4C13-412C-5882F95A6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78" y="1174082"/>
            <a:ext cx="5073644" cy="25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5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0C107470-FB69-17E5-81D1-1161B264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83832" y="1410536"/>
            <a:ext cx="6224336" cy="20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sh with a black background&#10;&#10;Description automatically generated">
            <a:extLst>
              <a:ext uri="{FF2B5EF4-FFF2-40B4-BE49-F238E27FC236}">
                <a16:creationId xmlns:a16="http://schemas.microsoft.com/office/drawing/2014/main" id="{6D53C334-CB06-0BE6-AF80-ABFC0CDA5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83" y="818357"/>
            <a:ext cx="6031834" cy="32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80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0</Words>
  <Application>Microsoft Office PowerPoint</Application>
  <PresentationFormat>Custom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 Prieto Porriños</dc:creator>
  <cp:lastModifiedBy>Guillermo Prieto Porriños</cp:lastModifiedBy>
  <cp:revision>6</cp:revision>
  <dcterms:created xsi:type="dcterms:W3CDTF">2024-04-09T10:29:43Z</dcterms:created>
  <dcterms:modified xsi:type="dcterms:W3CDTF">2025-08-31T13:24:39Z</dcterms:modified>
</cp:coreProperties>
</file>